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8" r:id="rId3"/>
    <p:sldId id="256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EEA3F-F977-4C27-85B3-9C0D1C7AA254}" type="datetimeFigureOut">
              <a:rPr lang="fr-FR" smtClean="0"/>
              <a:t>04/03/2012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E6383-FC43-4A16-98C5-FE8DFCF2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86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E6383-FC43-4A16-98C5-FE8DFCF24B7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37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04/03/2012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04/03/2012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ecrans.fr/local/cache-vignettes/L450xH308/arton1510-5821a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gdes74.edres74.ac-grenoble.fr/IMG/01_microsc_optique_BD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http://www.ecrans.fr/local/cache-vignettes/L450xH308/arton1510-5821a.jpg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4"/>
            <a:ext cx="5256584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323528" y="53732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Un grain de sable « 0,08 mm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472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24744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pic>
        <p:nvPicPr>
          <p:cNvPr id="4" name="Espace réservé du contenu 3" descr="http://gdes74.edres74.ac-grenoble.fr/IMG/01_microsc_optique_BD.jpg"/>
          <p:cNvPicPr>
            <a:picLocks noGrp="1"/>
          </p:cNvPicPr>
          <p:nvPr>
            <p:ph idx="1"/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200000">
            <a:off x="2557564" y="1771030"/>
            <a:ext cx="3991173" cy="31306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323528" y="5445224"/>
            <a:ext cx="82296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Un pou « 2.10</a:t>
            </a:r>
            <a:r>
              <a:rPr lang="fr-FR" sz="4900" baseline="30000" dirty="0" smtClean="0"/>
              <a:t>-3</a:t>
            </a:r>
            <a:r>
              <a:rPr lang="fr-FR" sz="4900" dirty="0" smtClean="0"/>
              <a:t>m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308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276456" cy="6768752"/>
          </a:xfrm>
        </p:spPr>
        <p:txBody>
          <a:bodyPr>
            <a:noAutofit/>
          </a:bodyPr>
          <a:lstStyle/>
          <a:p>
            <a:r>
              <a:rPr lang="fr-FR" sz="7200" b="1" dirty="0"/>
              <a:t>COMMENT VOIR CE QUI EST FAIBLEMENT VISIBLE A L’OEIL NU ?</a:t>
            </a:r>
            <a:r>
              <a:rPr lang="fr-FR" sz="7200" dirty="0"/>
              <a:t/>
            </a:r>
            <a:br>
              <a:rPr lang="fr-FR" sz="7200" dirty="0"/>
            </a:b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37136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6000" dirty="0"/>
              <a:t>Le monde qui nous entoure est parfois trop petit à l’œil nu, c’est pourquoi l’utilisation d’une loupe est souvent nécessaire </a:t>
            </a:r>
            <a:r>
              <a:rPr lang="fr-FR" sz="6000" dirty="0" smtClean="0"/>
              <a:t>…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9334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4000" dirty="0"/>
              <a:t>Mais une loupe :</a:t>
            </a:r>
          </a:p>
          <a:p>
            <a:pPr lvl="0"/>
            <a:r>
              <a:rPr lang="fr-FR" sz="4000" dirty="0"/>
              <a:t>C’est quoi ?</a:t>
            </a:r>
          </a:p>
          <a:p>
            <a:pPr lvl="0"/>
            <a:r>
              <a:rPr lang="fr-FR" sz="4000" dirty="0"/>
              <a:t>Comment l’utiliser convenablement ?</a:t>
            </a:r>
          </a:p>
          <a:p>
            <a:pPr lvl="0"/>
            <a:r>
              <a:rPr lang="fr-FR" sz="4000" dirty="0"/>
              <a:t>Grossit-elle toujours de la même façon ?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dirty="0" smtClean="0"/>
              <a:t>Pour </a:t>
            </a:r>
            <a:r>
              <a:rPr lang="fr-FR" sz="4000" dirty="0"/>
              <a:t>répondre à ces questions, nous allons nous intéresser à un domaine physique fascinant: </a:t>
            </a:r>
            <a:r>
              <a:rPr lang="fr-FR" sz="4000" u="sng" dirty="0"/>
              <a:t>l’optique</a:t>
            </a:r>
            <a:r>
              <a:rPr lang="fr-FR" sz="4000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3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4000" b="1" dirty="0"/>
              <a:t>Travail à faire :</a:t>
            </a:r>
            <a:endParaRPr lang="fr-FR" sz="4000" dirty="0"/>
          </a:p>
          <a:p>
            <a:pPr marL="0" indent="0" fontAlgn="base">
              <a:buNone/>
            </a:pPr>
            <a:r>
              <a:rPr lang="fr-FR" sz="4000" dirty="0" smtClean="0"/>
              <a:t>Réaliser </a:t>
            </a:r>
            <a:r>
              <a:rPr lang="fr-FR" sz="4000" dirty="0"/>
              <a:t>un exposé scientifique sur l’optique (explication, schémas, expériences) répondant aux questions précédentes.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i="1" dirty="0"/>
              <a:t>Vous avez à votre disposition:</a:t>
            </a:r>
            <a:endParaRPr lang="fr-FR" sz="4000" dirty="0"/>
          </a:p>
          <a:p>
            <a:pPr marL="0" indent="0">
              <a:buNone/>
            </a:pPr>
            <a:r>
              <a:rPr lang="fr-FR" sz="4000" i="1" dirty="0"/>
              <a:t>Des ateliers mis en place, des transparents + des feutres, le professeur pour plus d’informations et plus de matériels si besoin.</a:t>
            </a:r>
            <a:endParaRPr lang="fr-FR" sz="40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08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47</Words>
  <Application>Microsoft Office PowerPoint</Application>
  <PresentationFormat>Affichage à l'écran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COMMENT VOIR CE QUI EST FAIBLEMENT VISIBLE A L’OEIL NU ?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VOIR CE QUI EST FAIBLEMENT VISIBLE A L’OEIL NU ? </dc:title>
  <cp:lastModifiedBy>hugue</cp:lastModifiedBy>
  <cp:revision>5</cp:revision>
  <dcterms:modified xsi:type="dcterms:W3CDTF">2012-03-04T14:34:17Z</dcterms:modified>
</cp:coreProperties>
</file>